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7496C0-85FB-290F-95C2-4E1FACF04DD9}" v="788" dt="2020-03-24T23:13:17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NEK, DANNY" userId="S::dfanek@yonkerspublicschools.org::8b5695ab-8a2b-4c6e-80e6-b9c754a21dc7" providerId="AD" clId="Web-{687496C0-85FB-290F-95C2-4E1FACF04DD9}"/>
    <pc:docChg chg="addSld delSld modSld sldOrd">
      <pc:chgData name="FANEK, DANNY" userId="S::dfanek@yonkerspublicschools.org::8b5695ab-8a2b-4c6e-80e6-b9c754a21dc7" providerId="AD" clId="Web-{687496C0-85FB-290F-95C2-4E1FACF04DD9}" dt="2020-03-24T23:13:17.984" v="747"/>
      <pc:docMkLst>
        <pc:docMk/>
      </pc:docMkLst>
      <pc:sldChg chg="del">
        <pc:chgData name="FANEK, DANNY" userId="S::dfanek@yonkerspublicschools.org::8b5695ab-8a2b-4c6e-80e6-b9c754a21dc7" providerId="AD" clId="Web-{687496C0-85FB-290F-95C2-4E1FACF04DD9}" dt="2020-03-24T22:40:31.834" v="1"/>
        <pc:sldMkLst>
          <pc:docMk/>
          <pc:sldMk cId="109857222" sldId="256"/>
        </pc:sldMkLst>
      </pc:sldChg>
      <pc:sldChg chg="addSp delSp modSp new">
        <pc:chgData name="FANEK, DANNY" userId="S::dfanek@yonkerspublicschools.org::8b5695ab-8a2b-4c6e-80e6-b9c754a21dc7" providerId="AD" clId="Web-{687496C0-85FB-290F-95C2-4E1FACF04DD9}" dt="2020-03-24T22:45:10.782" v="88" actId="20577"/>
        <pc:sldMkLst>
          <pc:docMk/>
          <pc:sldMk cId="2765200131" sldId="257"/>
        </pc:sldMkLst>
        <pc:spChg chg="mod">
          <ac:chgData name="FANEK, DANNY" userId="S::dfanek@yonkerspublicschools.org::8b5695ab-8a2b-4c6e-80e6-b9c754a21dc7" providerId="AD" clId="Web-{687496C0-85FB-290F-95C2-4E1FACF04DD9}" dt="2020-03-24T22:45:10.782" v="88" actId="20577"/>
          <ac:spMkLst>
            <pc:docMk/>
            <pc:sldMk cId="2765200131" sldId="257"/>
            <ac:spMk id="2" creationId="{90FDF1AD-5658-4828-818E-00D039B6B168}"/>
          </ac:spMkLst>
        </pc:spChg>
        <pc:spChg chg="del">
          <ac:chgData name="FANEK, DANNY" userId="S::dfanek@yonkerspublicschools.org::8b5695ab-8a2b-4c6e-80e6-b9c754a21dc7" providerId="AD" clId="Web-{687496C0-85FB-290F-95C2-4E1FACF04DD9}" dt="2020-03-24T22:41:42.118" v="2"/>
          <ac:spMkLst>
            <pc:docMk/>
            <pc:sldMk cId="2765200131" sldId="257"/>
            <ac:spMk id="3" creationId="{BDD054D4-EBB1-48A5-986E-610A49A3A257}"/>
          </ac:spMkLst>
        </pc:spChg>
        <pc:picChg chg="add mod ord">
          <ac:chgData name="FANEK, DANNY" userId="S::dfanek@yonkerspublicschools.org::8b5695ab-8a2b-4c6e-80e6-b9c754a21dc7" providerId="AD" clId="Web-{687496C0-85FB-290F-95C2-4E1FACF04DD9}" dt="2020-03-24T22:41:53.525" v="5" actId="14100"/>
          <ac:picMkLst>
            <pc:docMk/>
            <pc:sldMk cId="2765200131" sldId="257"/>
            <ac:picMk id="4" creationId="{0D93A4A7-F89A-417C-9D01-43E3E372DC24}"/>
          </ac:picMkLst>
        </pc:picChg>
      </pc:sldChg>
      <pc:sldChg chg="addSp delSp modSp new">
        <pc:chgData name="FANEK, DANNY" userId="S::dfanek@yonkerspublicschools.org::8b5695ab-8a2b-4c6e-80e6-b9c754a21dc7" providerId="AD" clId="Web-{687496C0-85FB-290F-95C2-4E1FACF04DD9}" dt="2020-03-24T22:45:07.204" v="85" actId="20577"/>
        <pc:sldMkLst>
          <pc:docMk/>
          <pc:sldMk cId="2411171188" sldId="258"/>
        </pc:sldMkLst>
        <pc:spChg chg="mod">
          <ac:chgData name="FANEK, DANNY" userId="S::dfanek@yonkerspublicschools.org::8b5695ab-8a2b-4c6e-80e6-b9c754a21dc7" providerId="AD" clId="Web-{687496C0-85FB-290F-95C2-4E1FACF04DD9}" dt="2020-03-24T22:45:07.204" v="85" actId="20577"/>
          <ac:spMkLst>
            <pc:docMk/>
            <pc:sldMk cId="2411171188" sldId="258"/>
            <ac:spMk id="2" creationId="{64C0D7CB-27B5-49F8-A1C4-8F7E086097CD}"/>
          </ac:spMkLst>
        </pc:spChg>
        <pc:spChg chg="del">
          <ac:chgData name="FANEK, DANNY" userId="S::dfanek@yonkerspublicschools.org::8b5695ab-8a2b-4c6e-80e6-b9c754a21dc7" providerId="AD" clId="Web-{687496C0-85FB-290F-95C2-4E1FACF04DD9}" dt="2020-03-24T22:43:18.340" v="26"/>
          <ac:spMkLst>
            <pc:docMk/>
            <pc:sldMk cId="2411171188" sldId="258"/>
            <ac:spMk id="3" creationId="{38EB47E5-3CE4-47A9-A362-B31AB53C37FC}"/>
          </ac:spMkLst>
        </pc:spChg>
        <pc:picChg chg="add mod ord">
          <ac:chgData name="FANEK, DANNY" userId="S::dfanek@yonkerspublicschools.org::8b5695ab-8a2b-4c6e-80e6-b9c754a21dc7" providerId="AD" clId="Web-{687496C0-85FB-290F-95C2-4E1FACF04DD9}" dt="2020-03-24T22:43:26.481" v="29" actId="14100"/>
          <ac:picMkLst>
            <pc:docMk/>
            <pc:sldMk cId="2411171188" sldId="258"/>
            <ac:picMk id="4" creationId="{4DE41DEB-FFF3-4A9C-9385-963D51691A42}"/>
          </ac:picMkLst>
        </pc:picChg>
      </pc:sldChg>
      <pc:sldChg chg="addSp delSp modSp new">
        <pc:chgData name="FANEK, DANNY" userId="S::dfanek@yonkerspublicschools.org::8b5695ab-8a2b-4c6e-80e6-b9c754a21dc7" providerId="AD" clId="Web-{687496C0-85FB-290F-95C2-4E1FACF04DD9}" dt="2020-03-24T22:45:00.844" v="82" actId="20577"/>
        <pc:sldMkLst>
          <pc:docMk/>
          <pc:sldMk cId="1265313770" sldId="259"/>
        </pc:sldMkLst>
        <pc:spChg chg="mod">
          <ac:chgData name="FANEK, DANNY" userId="S::dfanek@yonkerspublicschools.org::8b5695ab-8a2b-4c6e-80e6-b9c754a21dc7" providerId="AD" clId="Web-{687496C0-85FB-290F-95C2-4E1FACF04DD9}" dt="2020-03-24T22:45:00.844" v="82" actId="20577"/>
          <ac:spMkLst>
            <pc:docMk/>
            <pc:sldMk cId="1265313770" sldId="259"/>
            <ac:spMk id="2" creationId="{06DD42CB-6DE0-4D9D-B0E9-12BE2C6B3CAC}"/>
          </ac:spMkLst>
        </pc:spChg>
        <pc:spChg chg="del">
          <ac:chgData name="FANEK, DANNY" userId="S::dfanek@yonkerspublicschools.org::8b5695ab-8a2b-4c6e-80e6-b9c754a21dc7" providerId="AD" clId="Web-{687496C0-85FB-290F-95C2-4E1FACF04DD9}" dt="2020-03-24T22:44:42.031" v="66"/>
          <ac:spMkLst>
            <pc:docMk/>
            <pc:sldMk cId="1265313770" sldId="259"/>
            <ac:spMk id="3" creationId="{5C434920-E01F-4DCC-BB96-7530B8E97D66}"/>
          </ac:spMkLst>
        </pc:spChg>
        <pc:picChg chg="add mod ord">
          <ac:chgData name="FANEK, DANNY" userId="S::dfanek@yonkerspublicschools.org::8b5695ab-8a2b-4c6e-80e6-b9c754a21dc7" providerId="AD" clId="Web-{687496C0-85FB-290F-95C2-4E1FACF04DD9}" dt="2020-03-24T22:44:56.297" v="81" actId="1076"/>
          <ac:picMkLst>
            <pc:docMk/>
            <pc:sldMk cId="1265313770" sldId="259"/>
            <ac:picMk id="4" creationId="{6A8E0DAB-9611-41AB-9B01-0DED6E3FE768}"/>
          </ac:picMkLst>
        </pc:picChg>
      </pc:sldChg>
      <pc:sldChg chg="addSp delSp modSp new">
        <pc:chgData name="FANEK, DANNY" userId="S::dfanek@yonkerspublicschools.org::8b5695ab-8a2b-4c6e-80e6-b9c754a21dc7" providerId="AD" clId="Web-{687496C0-85FB-290F-95C2-4E1FACF04DD9}" dt="2020-03-24T22:47:42.459" v="197" actId="14100"/>
        <pc:sldMkLst>
          <pc:docMk/>
          <pc:sldMk cId="4240274268" sldId="260"/>
        </pc:sldMkLst>
        <pc:spChg chg="mod">
          <ac:chgData name="FANEK, DANNY" userId="S::dfanek@yonkerspublicschools.org::8b5695ab-8a2b-4c6e-80e6-b9c754a21dc7" providerId="AD" clId="Web-{687496C0-85FB-290F-95C2-4E1FACF04DD9}" dt="2020-03-24T22:46:46.942" v="158" actId="20577"/>
          <ac:spMkLst>
            <pc:docMk/>
            <pc:sldMk cId="4240274268" sldId="260"/>
            <ac:spMk id="2" creationId="{0E3BB8EA-AEEA-4D96-9478-3702405457A4}"/>
          </ac:spMkLst>
        </pc:spChg>
        <pc:spChg chg="del">
          <ac:chgData name="FANEK, DANNY" userId="S::dfanek@yonkerspublicschools.org::8b5695ab-8a2b-4c6e-80e6-b9c754a21dc7" providerId="AD" clId="Web-{687496C0-85FB-290F-95C2-4E1FACF04DD9}" dt="2020-03-24T22:47:35.272" v="195"/>
          <ac:spMkLst>
            <pc:docMk/>
            <pc:sldMk cId="4240274268" sldId="260"/>
            <ac:spMk id="3" creationId="{A9C39B44-81E1-4EA6-82D2-2B1664D7B68A}"/>
          </ac:spMkLst>
        </pc:spChg>
        <pc:spChg chg="add mod">
          <ac:chgData name="FANEK, DANNY" userId="S::dfanek@yonkerspublicschools.org::8b5695ab-8a2b-4c6e-80e6-b9c754a21dc7" providerId="AD" clId="Web-{687496C0-85FB-290F-95C2-4E1FACF04DD9}" dt="2020-03-24T22:47:32.443" v="194" actId="1076"/>
          <ac:spMkLst>
            <pc:docMk/>
            <pc:sldMk cId="4240274268" sldId="260"/>
            <ac:spMk id="4" creationId="{A93C63A4-AB1B-4460-825D-CECDFF4AEC7B}"/>
          </ac:spMkLst>
        </pc:spChg>
        <pc:picChg chg="add mod ord">
          <ac:chgData name="FANEK, DANNY" userId="S::dfanek@yonkerspublicschools.org::8b5695ab-8a2b-4c6e-80e6-b9c754a21dc7" providerId="AD" clId="Web-{687496C0-85FB-290F-95C2-4E1FACF04DD9}" dt="2020-03-24T22:47:42.459" v="197" actId="14100"/>
          <ac:picMkLst>
            <pc:docMk/>
            <pc:sldMk cId="4240274268" sldId="260"/>
            <ac:picMk id="5" creationId="{00A6E6B3-1336-4B56-AB1C-A30A4746C72A}"/>
          </ac:picMkLst>
        </pc:picChg>
      </pc:sldChg>
      <pc:sldChg chg="addSp delSp modSp new">
        <pc:chgData name="FANEK, DANNY" userId="S::dfanek@yonkerspublicschools.org::8b5695ab-8a2b-4c6e-80e6-b9c754a21dc7" providerId="AD" clId="Web-{687496C0-85FB-290F-95C2-4E1FACF04DD9}" dt="2020-03-24T22:49:34.354" v="250" actId="14100"/>
        <pc:sldMkLst>
          <pc:docMk/>
          <pc:sldMk cId="650642314" sldId="261"/>
        </pc:sldMkLst>
        <pc:spChg chg="mod">
          <ac:chgData name="FANEK, DANNY" userId="S::dfanek@yonkerspublicschools.org::8b5695ab-8a2b-4c6e-80e6-b9c754a21dc7" providerId="AD" clId="Web-{687496C0-85FB-290F-95C2-4E1FACF04DD9}" dt="2020-03-24T22:49:01.603" v="243" actId="20577"/>
          <ac:spMkLst>
            <pc:docMk/>
            <pc:sldMk cId="650642314" sldId="261"/>
            <ac:spMk id="2" creationId="{7AE04B27-257D-4B7B-BF1B-3E7ECDC5D326}"/>
          </ac:spMkLst>
        </pc:spChg>
        <pc:spChg chg="del">
          <ac:chgData name="FANEK, DANNY" userId="S::dfanek@yonkerspublicschools.org::8b5695ab-8a2b-4c6e-80e6-b9c754a21dc7" providerId="AD" clId="Web-{687496C0-85FB-290F-95C2-4E1FACF04DD9}" dt="2020-03-24T22:48:22.883" v="199"/>
          <ac:spMkLst>
            <pc:docMk/>
            <pc:sldMk cId="650642314" sldId="261"/>
            <ac:spMk id="3" creationId="{AD36F8CD-9E1D-4E49-9200-E17ED07C281C}"/>
          </ac:spMkLst>
        </pc:spChg>
        <pc:spChg chg="add del mod">
          <ac:chgData name="FANEK, DANNY" userId="S::dfanek@yonkerspublicschools.org::8b5695ab-8a2b-4c6e-80e6-b9c754a21dc7" providerId="AD" clId="Web-{687496C0-85FB-290F-95C2-4E1FACF04DD9}" dt="2020-03-24T22:49:28.776" v="248"/>
          <ac:spMkLst>
            <pc:docMk/>
            <pc:sldMk cId="650642314" sldId="261"/>
            <ac:spMk id="7" creationId="{CCCCEB50-3CEE-4F25-AB17-796D545B024F}"/>
          </ac:spMkLst>
        </pc:spChg>
        <pc:picChg chg="add del mod ord">
          <ac:chgData name="FANEK, DANNY" userId="S::dfanek@yonkerspublicschools.org::8b5695ab-8a2b-4c6e-80e6-b9c754a21dc7" providerId="AD" clId="Web-{687496C0-85FB-290F-95C2-4E1FACF04DD9}" dt="2020-03-24T22:49:26.197" v="247"/>
          <ac:picMkLst>
            <pc:docMk/>
            <pc:sldMk cId="650642314" sldId="261"/>
            <ac:picMk id="4" creationId="{641AA1A6-364D-4E25-A1CA-3F73DAB1DF8E}"/>
          </ac:picMkLst>
        </pc:picChg>
        <pc:picChg chg="add mod ord">
          <ac:chgData name="FANEK, DANNY" userId="S::dfanek@yonkerspublicschools.org::8b5695ab-8a2b-4c6e-80e6-b9c754a21dc7" providerId="AD" clId="Web-{687496C0-85FB-290F-95C2-4E1FACF04DD9}" dt="2020-03-24T22:49:34.354" v="250" actId="14100"/>
          <ac:picMkLst>
            <pc:docMk/>
            <pc:sldMk cId="650642314" sldId="261"/>
            <ac:picMk id="8" creationId="{621A7F9D-173F-4080-8F81-374A720EADDC}"/>
          </ac:picMkLst>
        </pc:picChg>
      </pc:sldChg>
      <pc:sldChg chg="addSp delSp modSp new">
        <pc:chgData name="FANEK, DANNY" userId="S::dfanek@yonkerspublicschools.org::8b5695ab-8a2b-4c6e-80e6-b9c754a21dc7" providerId="AD" clId="Web-{687496C0-85FB-290F-95C2-4E1FACF04DD9}" dt="2020-03-24T22:51:11.170" v="279" actId="14100"/>
        <pc:sldMkLst>
          <pc:docMk/>
          <pc:sldMk cId="3556493698" sldId="262"/>
        </pc:sldMkLst>
        <pc:spChg chg="mod">
          <ac:chgData name="FANEK, DANNY" userId="S::dfanek@yonkerspublicschools.org::8b5695ab-8a2b-4c6e-80e6-b9c754a21dc7" providerId="AD" clId="Web-{687496C0-85FB-290F-95C2-4E1FACF04DD9}" dt="2020-03-24T22:51:07.311" v="275" actId="20577"/>
          <ac:spMkLst>
            <pc:docMk/>
            <pc:sldMk cId="3556493698" sldId="262"/>
            <ac:spMk id="2" creationId="{12E98DA7-D363-4A7D-BD79-AC36A37DC074}"/>
          </ac:spMkLst>
        </pc:spChg>
        <pc:spChg chg="del">
          <ac:chgData name="FANEK, DANNY" userId="S::dfanek@yonkerspublicschools.org::8b5695ab-8a2b-4c6e-80e6-b9c754a21dc7" providerId="AD" clId="Web-{687496C0-85FB-290F-95C2-4E1FACF04DD9}" dt="2020-03-24T22:50:48.404" v="266"/>
          <ac:spMkLst>
            <pc:docMk/>
            <pc:sldMk cId="3556493698" sldId="262"/>
            <ac:spMk id="3" creationId="{85F9DAEB-E9E1-4887-8DAD-88F1176005BA}"/>
          </ac:spMkLst>
        </pc:spChg>
        <pc:picChg chg="add mod ord">
          <ac:chgData name="FANEK, DANNY" userId="S::dfanek@yonkerspublicschools.org::8b5695ab-8a2b-4c6e-80e6-b9c754a21dc7" providerId="AD" clId="Web-{687496C0-85FB-290F-95C2-4E1FACF04DD9}" dt="2020-03-24T22:51:11.170" v="279" actId="14100"/>
          <ac:picMkLst>
            <pc:docMk/>
            <pc:sldMk cId="3556493698" sldId="262"/>
            <ac:picMk id="4" creationId="{C266025A-F30F-41DB-A087-ED4ADFE8E486}"/>
          </ac:picMkLst>
        </pc:picChg>
      </pc:sldChg>
      <pc:sldChg chg="addSp delSp modSp new">
        <pc:chgData name="FANEK, DANNY" userId="S::dfanek@yonkerspublicschools.org::8b5695ab-8a2b-4c6e-80e6-b9c754a21dc7" providerId="AD" clId="Web-{687496C0-85FB-290F-95C2-4E1FACF04DD9}" dt="2020-03-24T22:52:27.595" v="291"/>
        <pc:sldMkLst>
          <pc:docMk/>
          <pc:sldMk cId="2988019905" sldId="263"/>
        </pc:sldMkLst>
        <pc:spChg chg="mod">
          <ac:chgData name="FANEK, DANNY" userId="S::dfanek@yonkerspublicschools.org::8b5695ab-8a2b-4c6e-80e6-b9c754a21dc7" providerId="AD" clId="Web-{687496C0-85FB-290F-95C2-4E1FACF04DD9}" dt="2020-03-24T22:52:21.235" v="289" actId="20577"/>
          <ac:spMkLst>
            <pc:docMk/>
            <pc:sldMk cId="2988019905" sldId="263"/>
            <ac:spMk id="2" creationId="{03D6FA03-5EE9-4A63-9285-CA34FF3264D6}"/>
          </ac:spMkLst>
        </pc:spChg>
        <pc:spChg chg="del">
          <ac:chgData name="FANEK, DANNY" userId="S::dfanek@yonkerspublicschools.org::8b5695ab-8a2b-4c6e-80e6-b9c754a21dc7" providerId="AD" clId="Web-{687496C0-85FB-290F-95C2-4E1FACF04DD9}" dt="2020-03-24T22:52:27.595" v="291"/>
          <ac:spMkLst>
            <pc:docMk/>
            <pc:sldMk cId="2988019905" sldId="263"/>
            <ac:spMk id="3" creationId="{9331EE0E-F150-47DC-95CF-E71C64F35AE1}"/>
          </ac:spMkLst>
        </pc:spChg>
        <pc:picChg chg="add mod ord">
          <ac:chgData name="FANEK, DANNY" userId="S::dfanek@yonkerspublicschools.org::8b5695ab-8a2b-4c6e-80e6-b9c754a21dc7" providerId="AD" clId="Web-{687496C0-85FB-290F-95C2-4E1FACF04DD9}" dt="2020-03-24T22:52:27.595" v="291"/>
          <ac:picMkLst>
            <pc:docMk/>
            <pc:sldMk cId="2988019905" sldId="263"/>
            <ac:picMk id="4" creationId="{4C1F65F8-5099-42CA-BAB9-9D5995A54EEB}"/>
          </ac:picMkLst>
        </pc:picChg>
      </pc:sldChg>
      <pc:sldChg chg="addSp delSp modSp new">
        <pc:chgData name="FANEK, DANNY" userId="S::dfanek@yonkerspublicschools.org::8b5695ab-8a2b-4c6e-80e6-b9c754a21dc7" providerId="AD" clId="Web-{687496C0-85FB-290F-95C2-4E1FACF04DD9}" dt="2020-03-24T22:53:28.050" v="306" actId="20577"/>
        <pc:sldMkLst>
          <pc:docMk/>
          <pc:sldMk cId="1366322154" sldId="264"/>
        </pc:sldMkLst>
        <pc:spChg chg="mod">
          <ac:chgData name="FANEK, DANNY" userId="S::dfanek@yonkerspublicschools.org::8b5695ab-8a2b-4c6e-80e6-b9c754a21dc7" providerId="AD" clId="Web-{687496C0-85FB-290F-95C2-4E1FACF04DD9}" dt="2020-03-24T22:53:28.050" v="306" actId="20577"/>
          <ac:spMkLst>
            <pc:docMk/>
            <pc:sldMk cId="1366322154" sldId="264"/>
            <ac:spMk id="2" creationId="{7CCF82C7-9158-4860-B229-E5F581159FD6}"/>
          </ac:spMkLst>
        </pc:spChg>
        <pc:spChg chg="del">
          <ac:chgData name="FANEK, DANNY" userId="S::dfanek@yonkerspublicschools.org::8b5695ab-8a2b-4c6e-80e6-b9c754a21dc7" providerId="AD" clId="Web-{687496C0-85FB-290F-95C2-4E1FACF04DD9}" dt="2020-03-24T22:53:17.597" v="302"/>
          <ac:spMkLst>
            <pc:docMk/>
            <pc:sldMk cId="1366322154" sldId="264"/>
            <ac:spMk id="3" creationId="{34C77357-EE7C-4441-B5DC-EF0C2AB28536}"/>
          </ac:spMkLst>
        </pc:spChg>
        <pc:picChg chg="add mod ord">
          <ac:chgData name="FANEK, DANNY" userId="S::dfanek@yonkerspublicschools.org::8b5695ab-8a2b-4c6e-80e6-b9c754a21dc7" providerId="AD" clId="Web-{687496C0-85FB-290F-95C2-4E1FACF04DD9}" dt="2020-03-24T22:53:24.581" v="305" actId="14100"/>
          <ac:picMkLst>
            <pc:docMk/>
            <pc:sldMk cId="1366322154" sldId="264"/>
            <ac:picMk id="4" creationId="{86F2F0F2-44ED-423A-92E5-71E0293FB68B}"/>
          </ac:picMkLst>
        </pc:picChg>
      </pc:sldChg>
      <pc:sldChg chg="addSp delSp modSp new">
        <pc:chgData name="FANEK, DANNY" userId="S::dfanek@yonkerspublicschools.org::8b5695ab-8a2b-4c6e-80e6-b9c754a21dc7" providerId="AD" clId="Web-{687496C0-85FB-290F-95C2-4E1FACF04DD9}" dt="2020-03-24T22:54:26.771" v="340" actId="20577"/>
        <pc:sldMkLst>
          <pc:docMk/>
          <pc:sldMk cId="919852823" sldId="265"/>
        </pc:sldMkLst>
        <pc:spChg chg="mod">
          <ac:chgData name="FANEK, DANNY" userId="S::dfanek@yonkerspublicschools.org::8b5695ab-8a2b-4c6e-80e6-b9c754a21dc7" providerId="AD" clId="Web-{687496C0-85FB-290F-95C2-4E1FACF04DD9}" dt="2020-03-24T22:54:26.771" v="340" actId="20577"/>
          <ac:spMkLst>
            <pc:docMk/>
            <pc:sldMk cId="919852823" sldId="265"/>
            <ac:spMk id="2" creationId="{33B55C27-EF1E-4C88-ABCD-2D819E1C9185}"/>
          </ac:spMkLst>
        </pc:spChg>
        <pc:spChg chg="del">
          <ac:chgData name="FANEK, DANNY" userId="S::dfanek@yonkerspublicschools.org::8b5695ab-8a2b-4c6e-80e6-b9c754a21dc7" providerId="AD" clId="Web-{687496C0-85FB-290F-95C2-4E1FACF04DD9}" dt="2020-03-24T22:54:17.458" v="336"/>
          <ac:spMkLst>
            <pc:docMk/>
            <pc:sldMk cId="919852823" sldId="265"/>
            <ac:spMk id="3" creationId="{DA1CA433-BD13-4F35-B07D-D60AF03DB6DF}"/>
          </ac:spMkLst>
        </pc:spChg>
        <pc:picChg chg="add mod ord">
          <ac:chgData name="FANEK, DANNY" userId="S::dfanek@yonkerspublicschools.org::8b5695ab-8a2b-4c6e-80e6-b9c754a21dc7" providerId="AD" clId="Web-{687496C0-85FB-290F-95C2-4E1FACF04DD9}" dt="2020-03-24T22:54:23.068" v="339" actId="1076"/>
          <ac:picMkLst>
            <pc:docMk/>
            <pc:sldMk cId="919852823" sldId="265"/>
            <ac:picMk id="4" creationId="{56E32E2D-C571-4C2F-8985-1C013BDE98A1}"/>
          </ac:picMkLst>
        </pc:picChg>
      </pc:sldChg>
      <pc:sldChg chg="addSp delSp modSp new">
        <pc:chgData name="FANEK, DANNY" userId="S::dfanek@yonkerspublicschools.org::8b5695ab-8a2b-4c6e-80e6-b9c754a21dc7" providerId="AD" clId="Web-{687496C0-85FB-290F-95C2-4E1FACF04DD9}" dt="2020-03-24T22:55:27.570" v="354" actId="20577"/>
        <pc:sldMkLst>
          <pc:docMk/>
          <pc:sldMk cId="2320511269" sldId="266"/>
        </pc:sldMkLst>
        <pc:spChg chg="mod">
          <ac:chgData name="FANEK, DANNY" userId="S::dfanek@yonkerspublicschools.org::8b5695ab-8a2b-4c6e-80e6-b9c754a21dc7" providerId="AD" clId="Web-{687496C0-85FB-290F-95C2-4E1FACF04DD9}" dt="2020-03-24T22:55:27.570" v="354" actId="20577"/>
          <ac:spMkLst>
            <pc:docMk/>
            <pc:sldMk cId="2320511269" sldId="266"/>
            <ac:spMk id="2" creationId="{305365EE-37F4-40F5-BE46-9FDF0D31C6D4}"/>
          </ac:spMkLst>
        </pc:spChg>
        <pc:spChg chg="del">
          <ac:chgData name="FANEK, DANNY" userId="S::dfanek@yonkerspublicschools.org::8b5695ab-8a2b-4c6e-80e6-b9c754a21dc7" providerId="AD" clId="Web-{687496C0-85FB-290F-95C2-4E1FACF04DD9}" dt="2020-03-24T22:55:22.617" v="352"/>
          <ac:spMkLst>
            <pc:docMk/>
            <pc:sldMk cId="2320511269" sldId="266"/>
            <ac:spMk id="3" creationId="{EBDE5F04-8C21-4CED-A6D1-ADC9420BA0B6}"/>
          </ac:spMkLst>
        </pc:spChg>
        <pc:picChg chg="add mod ord">
          <ac:chgData name="FANEK, DANNY" userId="S::dfanek@yonkerspublicschools.org::8b5695ab-8a2b-4c6e-80e6-b9c754a21dc7" providerId="AD" clId="Web-{687496C0-85FB-290F-95C2-4E1FACF04DD9}" dt="2020-03-24T22:55:25.195" v="353" actId="14100"/>
          <ac:picMkLst>
            <pc:docMk/>
            <pc:sldMk cId="2320511269" sldId="266"/>
            <ac:picMk id="4" creationId="{A6575C88-DF83-461C-BCAA-94714A1FA214}"/>
          </ac:picMkLst>
        </pc:picChg>
      </pc:sldChg>
      <pc:sldChg chg="addSp delSp modSp new">
        <pc:chgData name="FANEK, DANNY" userId="S::dfanek@yonkerspublicschools.org::8b5695ab-8a2b-4c6e-80e6-b9c754a21dc7" providerId="AD" clId="Web-{687496C0-85FB-290F-95C2-4E1FACF04DD9}" dt="2020-03-24T22:56:44.713" v="392" actId="20577"/>
        <pc:sldMkLst>
          <pc:docMk/>
          <pc:sldMk cId="3379535603" sldId="267"/>
        </pc:sldMkLst>
        <pc:spChg chg="mod">
          <ac:chgData name="FANEK, DANNY" userId="S::dfanek@yonkerspublicschools.org::8b5695ab-8a2b-4c6e-80e6-b9c754a21dc7" providerId="AD" clId="Web-{687496C0-85FB-290F-95C2-4E1FACF04DD9}" dt="2020-03-24T22:56:44.713" v="392" actId="20577"/>
          <ac:spMkLst>
            <pc:docMk/>
            <pc:sldMk cId="3379535603" sldId="267"/>
            <ac:spMk id="2" creationId="{A0C95BAB-51E9-4762-A525-3F1B69575E31}"/>
          </ac:spMkLst>
        </pc:spChg>
        <pc:spChg chg="del">
          <ac:chgData name="FANEK, DANNY" userId="S::dfanek@yonkerspublicschools.org::8b5695ab-8a2b-4c6e-80e6-b9c754a21dc7" providerId="AD" clId="Web-{687496C0-85FB-290F-95C2-4E1FACF04DD9}" dt="2020-03-24T22:56:17.087" v="357"/>
          <ac:spMkLst>
            <pc:docMk/>
            <pc:sldMk cId="3379535603" sldId="267"/>
            <ac:spMk id="3" creationId="{6AF01B4D-D213-4871-9BF3-46AF279BC223}"/>
          </ac:spMkLst>
        </pc:spChg>
        <pc:picChg chg="add mod ord">
          <ac:chgData name="FANEK, DANNY" userId="S::dfanek@yonkerspublicschools.org::8b5695ab-8a2b-4c6e-80e6-b9c754a21dc7" providerId="AD" clId="Web-{687496C0-85FB-290F-95C2-4E1FACF04DD9}" dt="2020-03-24T22:56:22.494" v="359" actId="14100"/>
          <ac:picMkLst>
            <pc:docMk/>
            <pc:sldMk cId="3379535603" sldId="267"/>
            <ac:picMk id="4" creationId="{EA7CBCC2-D780-4954-98D4-B073E533D91A}"/>
          </ac:picMkLst>
        </pc:picChg>
      </pc:sldChg>
      <pc:sldChg chg="addSp delSp modSp new">
        <pc:chgData name="FANEK, DANNY" userId="S::dfanek@yonkerspublicschools.org::8b5695ab-8a2b-4c6e-80e6-b9c754a21dc7" providerId="AD" clId="Web-{687496C0-85FB-290F-95C2-4E1FACF04DD9}" dt="2020-03-24T22:57:45.278" v="423" actId="20577"/>
        <pc:sldMkLst>
          <pc:docMk/>
          <pc:sldMk cId="1625724013" sldId="268"/>
        </pc:sldMkLst>
        <pc:spChg chg="mod">
          <ac:chgData name="FANEK, DANNY" userId="S::dfanek@yonkerspublicschools.org::8b5695ab-8a2b-4c6e-80e6-b9c754a21dc7" providerId="AD" clId="Web-{687496C0-85FB-290F-95C2-4E1FACF04DD9}" dt="2020-03-24T22:57:45.278" v="423" actId="20577"/>
          <ac:spMkLst>
            <pc:docMk/>
            <pc:sldMk cId="1625724013" sldId="268"/>
            <ac:spMk id="2" creationId="{492644B3-4B23-44E5-B2E4-EC3E4390835A}"/>
          </ac:spMkLst>
        </pc:spChg>
        <pc:spChg chg="del">
          <ac:chgData name="FANEK, DANNY" userId="S::dfanek@yonkerspublicschools.org::8b5695ab-8a2b-4c6e-80e6-b9c754a21dc7" providerId="AD" clId="Web-{687496C0-85FB-290F-95C2-4E1FACF04DD9}" dt="2020-03-24T22:57:18.215" v="397"/>
          <ac:spMkLst>
            <pc:docMk/>
            <pc:sldMk cId="1625724013" sldId="268"/>
            <ac:spMk id="3" creationId="{866A1075-D6BD-4AB4-B4A0-F2401CD3E667}"/>
          </ac:spMkLst>
        </pc:spChg>
        <pc:picChg chg="add mod ord">
          <ac:chgData name="FANEK, DANNY" userId="S::dfanek@yonkerspublicschools.org::8b5695ab-8a2b-4c6e-80e6-b9c754a21dc7" providerId="AD" clId="Web-{687496C0-85FB-290F-95C2-4E1FACF04DD9}" dt="2020-03-24T22:57:26.012" v="400" actId="14100"/>
          <ac:picMkLst>
            <pc:docMk/>
            <pc:sldMk cId="1625724013" sldId="268"/>
            <ac:picMk id="4" creationId="{CC0FB786-C609-4C64-9C5C-8A00C2E77522}"/>
          </ac:picMkLst>
        </pc:picChg>
      </pc:sldChg>
      <pc:sldChg chg="addSp delSp modSp new">
        <pc:chgData name="FANEK, DANNY" userId="S::dfanek@yonkerspublicschools.org::8b5695ab-8a2b-4c6e-80e6-b9c754a21dc7" providerId="AD" clId="Web-{687496C0-85FB-290F-95C2-4E1FACF04DD9}" dt="2020-03-24T22:59:26.563" v="488" actId="14100"/>
        <pc:sldMkLst>
          <pc:docMk/>
          <pc:sldMk cId="179507856" sldId="269"/>
        </pc:sldMkLst>
        <pc:spChg chg="mod">
          <ac:chgData name="FANEK, DANNY" userId="S::dfanek@yonkerspublicschools.org::8b5695ab-8a2b-4c6e-80e6-b9c754a21dc7" providerId="AD" clId="Web-{687496C0-85FB-290F-95C2-4E1FACF04DD9}" dt="2020-03-24T22:59:16.532" v="483" actId="20577"/>
          <ac:spMkLst>
            <pc:docMk/>
            <pc:sldMk cId="179507856" sldId="269"/>
            <ac:spMk id="2" creationId="{8EB72427-7BE0-4EA2-B423-80F875E2A26F}"/>
          </ac:spMkLst>
        </pc:spChg>
        <pc:spChg chg="del">
          <ac:chgData name="FANEK, DANNY" userId="S::dfanek@yonkerspublicschools.org::8b5695ab-8a2b-4c6e-80e6-b9c754a21dc7" providerId="AD" clId="Web-{687496C0-85FB-290F-95C2-4E1FACF04DD9}" dt="2020-03-24T22:58:29.515" v="425"/>
          <ac:spMkLst>
            <pc:docMk/>
            <pc:sldMk cId="179507856" sldId="269"/>
            <ac:spMk id="3" creationId="{3D3C4C72-2033-4D2B-8B33-3C164634CC08}"/>
          </ac:spMkLst>
        </pc:spChg>
        <pc:picChg chg="add mod ord">
          <ac:chgData name="FANEK, DANNY" userId="S::dfanek@yonkerspublicschools.org::8b5695ab-8a2b-4c6e-80e6-b9c754a21dc7" providerId="AD" clId="Web-{687496C0-85FB-290F-95C2-4E1FACF04DD9}" dt="2020-03-24T22:59:26.563" v="488" actId="14100"/>
          <ac:picMkLst>
            <pc:docMk/>
            <pc:sldMk cId="179507856" sldId="269"/>
            <ac:picMk id="4" creationId="{46BC5A0B-31A9-4E39-8CC1-A868075EF79D}"/>
          </ac:picMkLst>
        </pc:picChg>
      </pc:sldChg>
      <pc:sldChg chg="addSp delSp modSp new">
        <pc:chgData name="FANEK, DANNY" userId="S::dfanek@yonkerspublicschools.org::8b5695ab-8a2b-4c6e-80e6-b9c754a21dc7" providerId="AD" clId="Web-{687496C0-85FB-290F-95C2-4E1FACF04DD9}" dt="2020-03-24T23:05:25.545" v="630" actId="20577"/>
        <pc:sldMkLst>
          <pc:docMk/>
          <pc:sldMk cId="4133014245" sldId="270"/>
        </pc:sldMkLst>
        <pc:spChg chg="mod">
          <ac:chgData name="FANEK, DANNY" userId="S::dfanek@yonkerspublicschools.org::8b5695ab-8a2b-4c6e-80e6-b9c754a21dc7" providerId="AD" clId="Web-{687496C0-85FB-290F-95C2-4E1FACF04DD9}" dt="2020-03-24T23:05:25.545" v="630" actId="20577"/>
          <ac:spMkLst>
            <pc:docMk/>
            <pc:sldMk cId="4133014245" sldId="270"/>
            <ac:spMk id="2" creationId="{BF219FE0-E025-4E59-AFAF-A242706F6D39}"/>
          </ac:spMkLst>
        </pc:spChg>
        <pc:spChg chg="del">
          <ac:chgData name="FANEK, DANNY" userId="S::dfanek@yonkerspublicschools.org::8b5695ab-8a2b-4c6e-80e6-b9c754a21dc7" providerId="AD" clId="Web-{687496C0-85FB-290F-95C2-4E1FACF04DD9}" dt="2020-03-24T23:05:18.107" v="627"/>
          <ac:spMkLst>
            <pc:docMk/>
            <pc:sldMk cId="4133014245" sldId="270"/>
            <ac:spMk id="3" creationId="{7C504C19-C317-4063-9266-141A9F5754B8}"/>
          </ac:spMkLst>
        </pc:spChg>
        <pc:picChg chg="add mod ord">
          <ac:chgData name="FANEK, DANNY" userId="S::dfanek@yonkerspublicschools.org::8b5695ab-8a2b-4c6e-80e6-b9c754a21dc7" providerId="AD" clId="Web-{687496C0-85FB-290F-95C2-4E1FACF04DD9}" dt="2020-03-24T23:05:22.498" v="629" actId="14100"/>
          <ac:picMkLst>
            <pc:docMk/>
            <pc:sldMk cId="4133014245" sldId="270"/>
            <ac:picMk id="4" creationId="{C0386405-C37E-45C4-8C32-74B2EF4ADEBF}"/>
          </ac:picMkLst>
        </pc:picChg>
      </pc:sldChg>
      <pc:sldChg chg="addSp delSp modSp new">
        <pc:chgData name="FANEK, DANNY" userId="S::dfanek@yonkerspublicschools.org::8b5695ab-8a2b-4c6e-80e6-b9c754a21dc7" providerId="AD" clId="Web-{687496C0-85FB-290F-95C2-4E1FACF04DD9}" dt="2020-03-24T23:01:58.631" v="546" actId="20577"/>
        <pc:sldMkLst>
          <pc:docMk/>
          <pc:sldMk cId="2987837307" sldId="271"/>
        </pc:sldMkLst>
        <pc:spChg chg="mod">
          <ac:chgData name="FANEK, DANNY" userId="S::dfanek@yonkerspublicschools.org::8b5695ab-8a2b-4c6e-80e6-b9c754a21dc7" providerId="AD" clId="Web-{687496C0-85FB-290F-95C2-4E1FACF04DD9}" dt="2020-03-24T23:01:58.631" v="546" actId="20577"/>
          <ac:spMkLst>
            <pc:docMk/>
            <pc:sldMk cId="2987837307" sldId="271"/>
            <ac:spMk id="2" creationId="{47095C0D-F664-45C0-8FD7-37D41B6225E8}"/>
          </ac:spMkLst>
        </pc:spChg>
        <pc:spChg chg="del">
          <ac:chgData name="FANEK, DANNY" userId="S::dfanek@yonkerspublicschools.org::8b5695ab-8a2b-4c6e-80e6-b9c754a21dc7" providerId="AD" clId="Web-{687496C0-85FB-290F-95C2-4E1FACF04DD9}" dt="2020-03-24T23:00:25.784" v="511"/>
          <ac:spMkLst>
            <pc:docMk/>
            <pc:sldMk cId="2987837307" sldId="271"/>
            <ac:spMk id="3" creationId="{EE4F07FA-FBF6-42E1-970E-455D083288BD}"/>
          </ac:spMkLst>
        </pc:spChg>
        <pc:spChg chg="add del mod">
          <ac:chgData name="FANEK, DANNY" userId="S::dfanek@yonkerspublicschools.org::8b5695ab-8a2b-4c6e-80e6-b9c754a21dc7" providerId="AD" clId="Web-{687496C0-85FB-290F-95C2-4E1FACF04DD9}" dt="2020-03-24T23:01:27.036" v="516"/>
          <ac:spMkLst>
            <pc:docMk/>
            <pc:sldMk cId="2987837307" sldId="271"/>
            <ac:spMk id="7" creationId="{4553B47D-511A-4104-AFE9-1829DB365D2E}"/>
          </ac:spMkLst>
        </pc:spChg>
        <pc:picChg chg="add del mod ord">
          <ac:chgData name="FANEK, DANNY" userId="S::dfanek@yonkerspublicschools.org::8b5695ab-8a2b-4c6e-80e6-b9c754a21dc7" providerId="AD" clId="Web-{687496C0-85FB-290F-95C2-4E1FACF04DD9}" dt="2020-03-24T23:00:35.237" v="515"/>
          <ac:picMkLst>
            <pc:docMk/>
            <pc:sldMk cId="2987837307" sldId="271"/>
            <ac:picMk id="4" creationId="{27E27ACF-A5C6-4F91-84CD-B74531B1A7CC}"/>
          </ac:picMkLst>
        </pc:picChg>
        <pc:picChg chg="add mod ord">
          <ac:chgData name="FANEK, DANNY" userId="S::dfanek@yonkerspublicschools.org::8b5695ab-8a2b-4c6e-80e6-b9c754a21dc7" providerId="AD" clId="Web-{687496C0-85FB-290F-95C2-4E1FACF04DD9}" dt="2020-03-24T23:01:53.350" v="541" actId="14100"/>
          <ac:picMkLst>
            <pc:docMk/>
            <pc:sldMk cId="2987837307" sldId="271"/>
            <ac:picMk id="8" creationId="{48D8D2A7-BBE3-4B89-B884-98FBDD7FFEF6}"/>
          </ac:picMkLst>
        </pc:picChg>
      </pc:sldChg>
      <pc:sldChg chg="addSp delSp modSp new">
        <pc:chgData name="FANEK, DANNY" userId="S::dfanek@yonkerspublicschools.org::8b5695ab-8a2b-4c6e-80e6-b9c754a21dc7" providerId="AD" clId="Web-{687496C0-85FB-290F-95C2-4E1FACF04DD9}" dt="2020-03-24T23:04:41.309" v="609" actId="14100"/>
        <pc:sldMkLst>
          <pc:docMk/>
          <pc:sldMk cId="2131915421" sldId="272"/>
        </pc:sldMkLst>
        <pc:spChg chg="mod">
          <ac:chgData name="FANEK, DANNY" userId="S::dfanek@yonkerspublicschools.org::8b5695ab-8a2b-4c6e-80e6-b9c754a21dc7" providerId="AD" clId="Web-{687496C0-85FB-290F-95C2-4E1FACF04DD9}" dt="2020-03-24T23:03:06.118" v="603" actId="20577"/>
          <ac:spMkLst>
            <pc:docMk/>
            <pc:sldMk cId="2131915421" sldId="272"/>
            <ac:spMk id="2" creationId="{C25057CD-4E43-4A15-9FE0-28A9A48309C2}"/>
          </ac:spMkLst>
        </pc:spChg>
        <pc:spChg chg="del">
          <ac:chgData name="FANEK, DANNY" userId="S::dfanek@yonkerspublicschools.org::8b5695ab-8a2b-4c6e-80e6-b9c754a21dc7" providerId="AD" clId="Web-{687496C0-85FB-290F-95C2-4E1FACF04DD9}" dt="2020-03-24T23:02:28.913" v="553"/>
          <ac:spMkLst>
            <pc:docMk/>
            <pc:sldMk cId="2131915421" sldId="272"/>
            <ac:spMk id="3" creationId="{6EDFFA54-BC00-4268-9448-DD07AD9D8FFB}"/>
          </ac:spMkLst>
        </pc:spChg>
        <pc:spChg chg="add del mod">
          <ac:chgData name="FANEK, DANNY" userId="S::dfanek@yonkerspublicschools.org::8b5695ab-8a2b-4c6e-80e6-b9c754a21dc7" providerId="AD" clId="Web-{687496C0-85FB-290F-95C2-4E1FACF04DD9}" dt="2020-03-24T23:04:36.168" v="607"/>
          <ac:spMkLst>
            <pc:docMk/>
            <pc:sldMk cId="2131915421" sldId="272"/>
            <ac:spMk id="7" creationId="{0D25F0FF-EE96-4B98-AFC1-EC31FDDE7E83}"/>
          </ac:spMkLst>
        </pc:spChg>
        <pc:picChg chg="add del mod ord">
          <ac:chgData name="FANEK, DANNY" userId="S::dfanek@yonkerspublicschools.org::8b5695ab-8a2b-4c6e-80e6-b9c754a21dc7" providerId="AD" clId="Web-{687496C0-85FB-290F-95C2-4E1FACF04DD9}" dt="2020-03-24T23:04:33.606" v="606"/>
          <ac:picMkLst>
            <pc:docMk/>
            <pc:sldMk cId="2131915421" sldId="272"/>
            <ac:picMk id="4" creationId="{C42A7307-7056-49B7-93EE-90A3CD4CBD1E}"/>
          </ac:picMkLst>
        </pc:picChg>
        <pc:picChg chg="add mod ord">
          <ac:chgData name="FANEK, DANNY" userId="S::dfanek@yonkerspublicschools.org::8b5695ab-8a2b-4c6e-80e6-b9c754a21dc7" providerId="AD" clId="Web-{687496C0-85FB-290F-95C2-4E1FACF04DD9}" dt="2020-03-24T23:04:41.309" v="609" actId="14100"/>
          <ac:picMkLst>
            <pc:docMk/>
            <pc:sldMk cId="2131915421" sldId="272"/>
            <ac:picMk id="8" creationId="{5AEB91D3-44A3-4688-9188-0C11FB9BC2CB}"/>
          </ac:picMkLst>
        </pc:picChg>
      </pc:sldChg>
      <pc:sldChg chg="addSp delSp modSp new">
        <pc:chgData name="FANEK, DANNY" userId="S::dfanek@yonkerspublicschools.org::8b5695ab-8a2b-4c6e-80e6-b9c754a21dc7" providerId="AD" clId="Web-{687496C0-85FB-290F-95C2-4E1FACF04DD9}" dt="2020-03-24T23:07:14.581" v="660" actId="20577"/>
        <pc:sldMkLst>
          <pc:docMk/>
          <pc:sldMk cId="3440757403" sldId="273"/>
        </pc:sldMkLst>
        <pc:spChg chg="mod">
          <ac:chgData name="FANEK, DANNY" userId="S::dfanek@yonkerspublicschools.org::8b5695ab-8a2b-4c6e-80e6-b9c754a21dc7" providerId="AD" clId="Web-{687496C0-85FB-290F-95C2-4E1FACF04DD9}" dt="2020-03-24T23:07:14.581" v="660" actId="20577"/>
          <ac:spMkLst>
            <pc:docMk/>
            <pc:sldMk cId="3440757403" sldId="273"/>
            <ac:spMk id="2" creationId="{8BC081D6-4E09-4FCA-A2FD-1D9E67076BB8}"/>
          </ac:spMkLst>
        </pc:spChg>
        <pc:spChg chg="del">
          <ac:chgData name="FANEK, DANNY" userId="S::dfanek@yonkerspublicschools.org::8b5695ab-8a2b-4c6e-80e6-b9c754a21dc7" providerId="AD" clId="Web-{687496C0-85FB-290F-95C2-4E1FACF04DD9}" dt="2020-03-24T23:07:01.236" v="655"/>
          <ac:spMkLst>
            <pc:docMk/>
            <pc:sldMk cId="3440757403" sldId="273"/>
            <ac:spMk id="3" creationId="{C7933487-9C57-4EC7-A74C-EE1468262CC6}"/>
          </ac:spMkLst>
        </pc:spChg>
        <pc:picChg chg="add mod ord">
          <ac:chgData name="FANEK, DANNY" userId="S::dfanek@yonkerspublicschools.org::8b5695ab-8a2b-4c6e-80e6-b9c754a21dc7" providerId="AD" clId="Web-{687496C0-85FB-290F-95C2-4E1FACF04DD9}" dt="2020-03-24T23:07:09.986" v="659" actId="14100"/>
          <ac:picMkLst>
            <pc:docMk/>
            <pc:sldMk cId="3440757403" sldId="273"/>
            <ac:picMk id="4" creationId="{AAE2EB87-5E70-46AE-A9CC-4F90AE69B811}"/>
          </ac:picMkLst>
        </pc:picChg>
      </pc:sldChg>
      <pc:sldChg chg="addSp delSp modSp new ord">
        <pc:chgData name="FANEK, DANNY" userId="S::dfanek@yonkerspublicschools.org::8b5695ab-8a2b-4c6e-80e6-b9c754a21dc7" providerId="AD" clId="Web-{687496C0-85FB-290F-95C2-4E1FACF04DD9}" dt="2020-03-24T23:12:49.795" v="720" actId="20577"/>
        <pc:sldMkLst>
          <pc:docMk/>
          <pc:sldMk cId="3972779085" sldId="274"/>
        </pc:sldMkLst>
        <pc:spChg chg="mod">
          <ac:chgData name="FANEK, DANNY" userId="S::dfanek@yonkerspublicschools.org::8b5695ab-8a2b-4c6e-80e6-b9c754a21dc7" providerId="AD" clId="Web-{687496C0-85FB-290F-95C2-4E1FACF04DD9}" dt="2020-03-24T23:12:49.795" v="720" actId="20577"/>
          <ac:spMkLst>
            <pc:docMk/>
            <pc:sldMk cId="3972779085" sldId="274"/>
            <ac:spMk id="2" creationId="{230E7F2C-FB2D-4489-880C-EAE40986C46D}"/>
          </ac:spMkLst>
        </pc:spChg>
        <pc:spChg chg="del">
          <ac:chgData name="FANEK, DANNY" userId="S::dfanek@yonkerspublicschools.org::8b5695ab-8a2b-4c6e-80e6-b9c754a21dc7" providerId="AD" clId="Web-{687496C0-85FB-290F-95C2-4E1FACF04DD9}" dt="2020-03-24T23:07:47.003" v="678"/>
          <ac:spMkLst>
            <pc:docMk/>
            <pc:sldMk cId="3972779085" sldId="274"/>
            <ac:spMk id="3" creationId="{16C7EDEF-0192-4518-92F7-2E725EA8EA98}"/>
          </ac:spMkLst>
        </pc:spChg>
        <pc:picChg chg="add mod ord">
          <ac:chgData name="FANEK, DANNY" userId="S::dfanek@yonkerspublicschools.org::8b5695ab-8a2b-4c6e-80e6-b9c754a21dc7" providerId="AD" clId="Web-{687496C0-85FB-290F-95C2-4E1FACF04DD9}" dt="2020-03-24T23:07:57.972" v="684" actId="14100"/>
          <ac:picMkLst>
            <pc:docMk/>
            <pc:sldMk cId="3972779085" sldId="274"/>
            <ac:picMk id="4" creationId="{9A918FBC-B944-488B-AD0A-B7878312F40A}"/>
          </ac:picMkLst>
        </pc:picChg>
      </pc:sldChg>
      <pc:sldChg chg="addSp delSp modSp new">
        <pc:chgData name="FANEK, DANNY" userId="S::dfanek@yonkerspublicschools.org::8b5695ab-8a2b-4c6e-80e6-b9c754a21dc7" providerId="AD" clId="Web-{687496C0-85FB-290F-95C2-4E1FACF04DD9}" dt="2020-03-24T23:13:15.281" v="746" actId="1076"/>
        <pc:sldMkLst>
          <pc:docMk/>
          <pc:sldMk cId="659809408" sldId="275"/>
        </pc:sldMkLst>
        <pc:spChg chg="mod">
          <ac:chgData name="FANEK, DANNY" userId="S::dfanek@yonkerspublicschools.org::8b5695ab-8a2b-4c6e-80e6-b9c754a21dc7" providerId="AD" clId="Web-{687496C0-85FB-290F-95C2-4E1FACF04DD9}" dt="2020-03-24T23:13:15.125" v="744" actId="20577"/>
          <ac:spMkLst>
            <pc:docMk/>
            <pc:sldMk cId="659809408" sldId="275"/>
            <ac:spMk id="2" creationId="{C9D48DB5-66E3-4D44-8A52-05B475369268}"/>
          </ac:spMkLst>
        </pc:spChg>
        <pc:spChg chg="del">
          <ac:chgData name="FANEK, DANNY" userId="S::dfanek@yonkerspublicschools.org::8b5695ab-8a2b-4c6e-80e6-b9c754a21dc7" providerId="AD" clId="Web-{687496C0-85FB-290F-95C2-4E1FACF04DD9}" dt="2020-03-24T23:13:00.702" v="723"/>
          <ac:spMkLst>
            <pc:docMk/>
            <pc:sldMk cId="659809408" sldId="275"/>
            <ac:spMk id="3" creationId="{D9DD3AF9-DF31-4978-A0DE-D116E1181E2F}"/>
          </ac:spMkLst>
        </pc:spChg>
        <pc:picChg chg="add mod ord">
          <ac:chgData name="FANEK, DANNY" userId="S::dfanek@yonkerspublicschools.org::8b5695ab-8a2b-4c6e-80e6-b9c754a21dc7" providerId="AD" clId="Web-{687496C0-85FB-290F-95C2-4E1FACF04DD9}" dt="2020-03-24T23:13:15.281" v="746" actId="1076"/>
          <ac:picMkLst>
            <pc:docMk/>
            <pc:sldMk cId="659809408" sldId="275"/>
            <ac:picMk id="4" creationId="{D3DCA06A-A493-4518-A25F-B52440AF06BF}"/>
          </ac:picMkLst>
        </pc:picChg>
      </pc:sldChg>
      <pc:sldChg chg="new del">
        <pc:chgData name="FANEK, DANNY" userId="S::dfanek@yonkerspublicschools.org::8b5695ab-8a2b-4c6e-80e6-b9c754a21dc7" providerId="AD" clId="Web-{687496C0-85FB-290F-95C2-4E1FACF04DD9}" dt="2020-03-24T23:13:17.984" v="747"/>
        <pc:sldMkLst>
          <pc:docMk/>
          <pc:sldMk cId="4273070108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F1AD-5658-4828-818E-00D039B6B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In Google type in Office 365 Login</a:t>
            </a:r>
          </a:p>
        </p:txBody>
      </p: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0D93A4A7-F89A-417C-9D01-43E3E372D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003" y="1840002"/>
            <a:ext cx="9857049" cy="4351338"/>
          </a:xfrm>
        </p:spPr>
      </p:pic>
    </p:spTree>
    <p:extLst>
      <p:ext uri="{BB962C8B-B14F-4D97-AF65-F5344CB8AC3E}">
        <p14:creationId xmlns:p14="http://schemas.microsoft.com/office/powerpoint/2010/main" val="276520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365EE-37F4-40F5-BE46-9FDF0D31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Add a subject 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6575C88-DF83-461C-BCAA-94714A1FA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343" y="2929731"/>
            <a:ext cx="6942107" cy="2143125"/>
          </a:xfrm>
        </p:spPr>
      </p:pic>
    </p:spTree>
    <p:extLst>
      <p:ext uri="{BB962C8B-B14F-4D97-AF65-F5344CB8AC3E}">
        <p14:creationId xmlns:p14="http://schemas.microsoft.com/office/powerpoint/2010/main" val="232051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95BAB-51E9-4762-A525-3F1B69575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Select Insert on the bottom next to Discard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A7CBCC2-D780-4954-98D4-B073E533D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561" y="1924844"/>
            <a:ext cx="8645105" cy="4152900"/>
          </a:xfrm>
        </p:spPr>
      </p:pic>
    </p:spTree>
    <p:extLst>
      <p:ext uri="{BB962C8B-B14F-4D97-AF65-F5344CB8AC3E}">
        <p14:creationId xmlns:p14="http://schemas.microsoft.com/office/powerpoint/2010/main" val="3379535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644B3-4B23-44E5-B2E4-EC3E4390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Select Browse this computer to locate file 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C0FB786-C609-4C64-9C5C-8A00C2E77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573" y="2491581"/>
            <a:ext cx="8470779" cy="3781425"/>
          </a:xfrm>
        </p:spPr>
      </p:pic>
    </p:spTree>
    <p:extLst>
      <p:ext uri="{BB962C8B-B14F-4D97-AF65-F5344CB8AC3E}">
        <p14:creationId xmlns:p14="http://schemas.microsoft.com/office/powerpoint/2010/main" val="1625724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72427-7BE0-4EA2-B423-80F875E2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If the file was downloaded from website, select downloads on the left </a:t>
            </a: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6BC5A0B-31A9-4E39-8CC1-A868075EF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3854" y="1875961"/>
            <a:ext cx="5879800" cy="4509458"/>
          </a:xfrm>
        </p:spPr>
      </p:pic>
    </p:spTree>
    <p:extLst>
      <p:ext uri="{BB962C8B-B14F-4D97-AF65-F5344CB8AC3E}">
        <p14:creationId xmlns:p14="http://schemas.microsoft.com/office/powerpoint/2010/main" val="17950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5C0D-F664-45C0-8FD7-37D41B62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If not, select This PC or My computer on the left</a:t>
            </a:r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8D8D2A7-BBE3-4B89-B884-98FBDD7FF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749" y="1825625"/>
            <a:ext cx="8100238" cy="4351338"/>
          </a:xfrm>
        </p:spPr>
      </p:pic>
    </p:spTree>
    <p:extLst>
      <p:ext uri="{BB962C8B-B14F-4D97-AF65-F5344CB8AC3E}">
        <p14:creationId xmlns:p14="http://schemas.microsoft.com/office/powerpoint/2010/main" val="2987837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57CD-4E43-4A15-9FE0-28A9A4830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Select Search This PC on the top right and insert the name of the file  </a:t>
            </a:r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AEB91D3-44A3-4688-9188-0C11FB9BC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398" y="1825625"/>
            <a:ext cx="9316750" cy="4351338"/>
          </a:xfrm>
        </p:spPr>
      </p:pic>
    </p:spTree>
    <p:extLst>
      <p:ext uri="{BB962C8B-B14F-4D97-AF65-F5344CB8AC3E}">
        <p14:creationId xmlns:p14="http://schemas.microsoft.com/office/powerpoint/2010/main" val="2131915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19FE0-E025-4E59-AFAF-A242706F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Select the blue arrow pointing right 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0386405-C37E-45C4-8C32-74B2EF4AD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4114" y="1825625"/>
            <a:ext cx="9000564" cy="4351338"/>
          </a:xfrm>
        </p:spPr>
      </p:pic>
    </p:spTree>
    <p:extLst>
      <p:ext uri="{BB962C8B-B14F-4D97-AF65-F5344CB8AC3E}">
        <p14:creationId xmlns:p14="http://schemas.microsoft.com/office/powerpoint/2010/main" val="4133014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081D6-4E09-4FCA-A2FD-1D9E67076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Select the file you want to insert 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AE2EB87-5E70-46AE-A9CC-4F90AE69B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8055" y="2171506"/>
            <a:ext cx="7930909" cy="3659575"/>
          </a:xfrm>
        </p:spPr>
      </p:pic>
    </p:spTree>
    <p:extLst>
      <p:ext uri="{BB962C8B-B14F-4D97-AF65-F5344CB8AC3E}">
        <p14:creationId xmlns:p14="http://schemas.microsoft.com/office/powerpoint/2010/main" val="3440757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7F2C-FB2D-4489-880C-EAE40986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 panose="020F0302020204030204"/>
              </a:rPr>
              <a:t>Select Attach as a copy if it asks but it shouldn't 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A918FBC-B944-488B-AD0A-B7878312F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865" y="2653506"/>
            <a:ext cx="8186647" cy="2695575"/>
          </a:xfrm>
        </p:spPr>
      </p:pic>
    </p:spTree>
    <p:extLst>
      <p:ext uri="{BB962C8B-B14F-4D97-AF65-F5344CB8AC3E}">
        <p14:creationId xmlns:p14="http://schemas.microsoft.com/office/powerpoint/2010/main" val="3972779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48DB5-66E3-4D44-8A52-05B47536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Send once complete 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3DCA06A-A493-4518-A25F-B52440AF0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633" y="1653097"/>
            <a:ext cx="10915904" cy="4351338"/>
          </a:xfrm>
        </p:spPr>
      </p:pic>
    </p:spTree>
    <p:extLst>
      <p:ext uri="{BB962C8B-B14F-4D97-AF65-F5344CB8AC3E}">
        <p14:creationId xmlns:p14="http://schemas.microsoft.com/office/powerpoint/2010/main" val="65980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0D7CB-27B5-49F8-A1C4-8F7E0860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Select office 365 login/ Microsoft office</a:t>
            </a: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DE41DEB-FFF3-4A9C-9385-963D51691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353" y="2084418"/>
            <a:ext cx="10532048" cy="4351338"/>
          </a:xfrm>
        </p:spPr>
      </p:pic>
    </p:spTree>
    <p:extLst>
      <p:ext uri="{BB962C8B-B14F-4D97-AF65-F5344CB8AC3E}">
        <p14:creationId xmlns:p14="http://schemas.microsoft.com/office/powerpoint/2010/main" val="241117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D42CB-6DE0-4D9D-B0E9-12BE2C6B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Select Sign in</a:t>
            </a:r>
          </a:p>
        </p:txBody>
      </p:sp>
      <p:pic>
        <p:nvPicPr>
          <p:cNvPr id="4" name="Picture 4" descr="A picture containing person, woman, holding, man&#10;&#10;Description generated with very high confidence">
            <a:extLst>
              <a:ext uri="{FF2B5EF4-FFF2-40B4-BE49-F238E27FC236}">
                <a16:creationId xmlns:a16="http://schemas.microsoft.com/office/drawing/2014/main" id="{6A8E0DAB-9611-41AB-9B01-0DED6E3FE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676" y="1969399"/>
            <a:ext cx="10177968" cy="4351338"/>
          </a:xfrm>
        </p:spPr>
      </p:pic>
    </p:spTree>
    <p:extLst>
      <p:ext uri="{BB962C8B-B14F-4D97-AF65-F5344CB8AC3E}">
        <p14:creationId xmlns:p14="http://schemas.microsoft.com/office/powerpoint/2010/main" val="126531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B8EA-AEEA-4D96-9478-370240545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6 Digit student ID@yonkerspublicschools.org</a:t>
            </a: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0A6E6B3-1336-4B56-AB1C-A30A4746C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674" y="1825625"/>
            <a:ext cx="9004726" cy="43513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3C63A4-AB1B-4460-825D-CECDFF4AEC7B}"/>
              </a:ext>
            </a:extLst>
          </p:cNvPr>
          <p:cNvSpPr txBox="1"/>
          <p:nvPr/>
        </p:nvSpPr>
        <p:spPr>
          <a:xfrm>
            <a:off x="3789872" y="1273834"/>
            <a:ext cx="58199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EXAMPLE: 987654@yonkerspublicschools.org</a:t>
            </a:r>
          </a:p>
        </p:txBody>
      </p:sp>
    </p:spTree>
    <p:extLst>
      <p:ext uri="{BB962C8B-B14F-4D97-AF65-F5344CB8AC3E}">
        <p14:creationId xmlns:p14="http://schemas.microsoft.com/office/powerpoint/2010/main" val="424027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4B27-257D-4B7B-BF1B-3E7ECDC5D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Password used to log into school computers</a:t>
            </a:r>
            <a:endParaRPr lang="en-US">
              <a:cs typeface="Calibri Light"/>
            </a:endParaRPr>
          </a:p>
        </p:txBody>
      </p:sp>
      <p:pic>
        <p:nvPicPr>
          <p:cNvPr id="8" name="Picture 8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621A7F9D-173F-4080-8F81-374A720EA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135" y="1825625"/>
            <a:ext cx="9919655" cy="4351338"/>
          </a:xfrm>
        </p:spPr>
      </p:pic>
    </p:spTree>
    <p:extLst>
      <p:ext uri="{BB962C8B-B14F-4D97-AF65-F5344CB8AC3E}">
        <p14:creationId xmlns:p14="http://schemas.microsoft.com/office/powerpoint/2010/main" val="65064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98DA7-D363-4A7D-BD79-AC36A37DC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 panose="020F0302020204030204"/>
              </a:rPr>
              <a:t>Check the box and select yes </a:t>
            </a: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266025A-F30F-41DB-A087-ED4ADFE8E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5360" y="1825625"/>
            <a:ext cx="9857015" cy="4351338"/>
          </a:xfrm>
        </p:spPr>
      </p:pic>
    </p:spTree>
    <p:extLst>
      <p:ext uri="{BB962C8B-B14F-4D97-AF65-F5344CB8AC3E}">
        <p14:creationId xmlns:p14="http://schemas.microsoft.com/office/powerpoint/2010/main" val="355649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6FA03-5EE9-4A63-9285-CA34FF326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Select Outlook 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C1F65F8-5099-42CA-BAB9-9D5995A54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19445"/>
            <a:ext cx="10515600" cy="3963698"/>
          </a:xfrm>
        </p:spPr>
      </p:pic>
    </p:spTree>
    <p:extLst>
      <p:ext uri="{BB962C8B-B14F-4D97-AF65-F5344CB8AC3E}">
        <p14:creationId xmlns:p14="http://schemas.microsoft.com/office/powerpoint/2010/main" val="298801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F82C7-9158-4860-B229-E5F581159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Select New Message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6F2F0F2-44ED-423A-92E5-71E0293FB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094" y="3186726"/>
            <a:ext cx="8982075" cy="2635549"/>
          </a:xfrm>
        </p:spPr>
      </p:pic>
    </p:spTree>
    <p:extLst>
      <p:ext uri="{BB962C8B-B14F-4D97-AF65-F5344CB8AC3E}">
        <p14:creationId xmlns:p14="http://schemas.microsoft.com/office/powerpoint/2010/main" val="136632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5C27-EF1E-4C88-ABCD-2D819E1C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Type in Teachers name 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6E32E2D-C571-4C2F-8985-1C013BDE9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141" y="2189477"/>
            <a:ext cx="7717945" cy="2832878"/>
          </a:xfrm>
        </p:spPr>
      </p:pic>
    </p:spTree>
    <p:extLst>
      <p:ext uri="{BB962C8B-B14F-4D97-AF65-F5344CB8AC3E}">
        <p14:creationId xmlns:p14="http://schemas.microsoft.com/office/powerpoint/2010/main" val="919852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In Google type in Office 365 Login</vt:lpstr>
      <vt:lpstr>Select office 365 login/ Microsoft office</vt:lpstr>
      <vt:lpstr>Select Sign in</vt:lpstr>
      <vt:lpstr>6 Digit student ID@yonkerspublicschools.org</vt:lpstr>
      <vt:lpstr>Password used to log into school computers</vt:lpstr>
      <vt:lpstr>Check the box and select yes </vt:lpstr>
      <vt:lpstr>Select Outlook </vt:lpstr>
      <vt:lpstr>Select New Message</vt:lpstr>
      <vt:lpstr>Type in Teachers name </vt:lpstr>
      <vt:lpstr>Add a subject </vt:lpstr>
      <vt:lpstr>Select Insert on the bottom next to Discard</vt:lpstr>
      <vt:lpstr>Select Browse this computer to locate file </vt:lpstr>
      <vt:lpstr>If the file was downloaded from website, select downloads on the left </vt:lpstr>
      <vt:lpstr>If not, select This PC or My computer on the left</vt:lpstr>
      <vt:lpstr>Select Search This PC on the top right and insert the name of the file  </vt:lpstr>
      <vt:lpstr>Select the blue arrow pointing right </vt:lpstr>
      <vt:lpstr>Select the file you want to insert </vt:lpstr>
      <vt:lpstr>Select Attach as a copy if it asks but it shouldn't </vt:lpstr>
      <vt:lpstr>Send once complete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185</cp:revision>
  <dcterms:created xsi:type="dcterms:W3CDTF">2020-03-24T22:40:23Z</dcterms:created>
  <dcterms:modified xsi:type="dcterms:W3CDTF">2020-03-24T23:13:19Z</dcterms:modified>
</cp:coreProperties>
</file>